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88203"/>
  </p:normalViewPr>
  <p:slideViewPr>
    <p:cSldViewPr snapToGrid="0">
      <p:cViewPr>
        <p:scale>
          <a:sx n="171" d="100"/>
          <a:sy n="171" d="100"/>
        </p:scale>
        <p:origin x="152" y="-36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customXml" Target="../ink/ink1.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978143" y="1343553"/>
            <a:ext cx="2854090" cy="738664"/>
          </a:xfrm>
          <a:prstGeom prst="rect">
            <a:avLst/>
          </a:prstGeom>
          <a:noFill/>
        </p:spPr>
        <p:txBody>
          <a:bodyPr wrap="square" rtlCol="0">
            <a:spAutoFit/>
          </a:bodyPr>
          <a:lstStyle/>
          <a:p>
            <a:r>
              <a:rPr lang="de-DE" dirty="0"/>
              <a:t>Information</a:t>
            </a:r>
          </a:p>
          <a:p>
            <a:pPr marL="285750" indent="-285750">
              <a:buFont typeface="Arial" panose="020B0604020202020204" pitchFamily="34" charset="0"/>
              <a:buChar char="•"/>
            </a:pPr>
            <a:r>
              <a:rPr lang="de-DE" dirty="0"/>
              <a:t>Margeneinbruch in 2020</a:t>
            </a:r>
          </a:p>
          <a:p>
            <a:pPr marL="285750" indent="-285750">
              <a:buFont typeface="Arial" panose="020B0604020202020204" pitchFamily="34" charset="0"/>
              <a:buChar char="•"/>
            </a:pPr>
            <a:r>
              <a:rPr lang="de-DE" dirty="0"/>
              <a:t>Marge Höchststand in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98664"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5" y="4343400"/>
            <a:ext cx="1098393"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422334" y="1147293"/>
            <a:ext cx="4460917" cy="2751864"/>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423876" y="4590468"/>
            <a:ext cx="3567002" cy="553998"/>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a:p>
            <a:pPr marL="139700">
              <a:buSzPts val="1400"/>
              <a:defRPr/>
            </a:pPr>
            <a:r>
              <a:rPr lang="de-DE" sz="1000" dirty="0">
                <a:highlight>
                  <a:srgbClr val="FFFF00"/>
                </a:highlight>
              </a:rPr>
              <a:t># Nach Deutschland filtern</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a:t>
            </a:r>
          </a:p>
          <a:p>
            <a:pPr marL="285750" indent="-285750">
              <a:buFontTx/>
              <a:buChar char="-"/>
            </a:pPr>
            <a:r>
              <a:rPr lang="de-DE" dirty="0">
                <a:highlight>
                  <a:srgbClr val="FFFF00"/>
                </a:highlight>
              </a:rPr>
              <a:t>LKW Maut Fahrleistungsindex</a:t>
            </a:r>
          </a:p>
          <a:p>
            <a:pPr marL="285750" indent="-285750">
              <a:buFontTx/>
              <a:buChar char="-"/>
            </a:pPr>
            <a:r>
              <a:rPr lang="de-DE" dirty="0">
                <a:highlight>
                  <a:srgbClr val="FFFF00"/>
                </a:highlight>
              </a:rPr>
              <a:t>Wieviel Deutschland mit anderen Ländern handelt (Import &amp; Export)</a:t>
            </a: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1957</Words>
  <Application>Microsoft Macintosh PowerPoint</Application>
  <PresentationFormat>Bildschirmpräsentation (16:9)</PresentationFormat>
  <Paragraphs>458</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106</cp:revision>
  <dcterms:modified xsi:type="dcterms:W3CDTF">2021-02-15T15:45:39Z</dcterms:modified>
</cp:coreProperties>
</file>